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58" r:id="rId4"/>
    <p:sldId id="257" r:id="rId5"/>
    <p:sldId id="269" r:id="rId6"/>
    <p:sldId id="259" r:id="rId7"/>
    <p:sldId id="260" r:id="rId8"/>
    <p:sldId id="261" r:id="rId9"/>
    <p:sldId id="273" r:id="rId10"/>
    <p:sldId id="262" r:id="rId11"/>
    <p:sldId id="263" r:id="rId12"/>
    <p:sldId id="264" r:id="rId13"/>
    <p:sldId id="265" r:id="rId14"/>
    <p:sldId id="266" r:id="rId15"/>
    <p:sldId id="270" r:id="rId16"/>
    <p:sldId id="274" r:id="rId17"/>
    <p:sldId id="268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4" d="100"/>
          <a:sy n="64" d="100"/>
        </p:scale>
        <p:origin x="-63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32F10C6-2DF7-5944-902E-9661934783D4}" type="datetimeFigureOut">
              <a:rPr lang="en-US" smtClean="0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22F73ED-01F4-C64B-9BB8-BE38580BC2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Outline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9463" y="609600"/>
            <a:ext cx="7583487" cy="6019800"/>
          </a:xfrm>
        </p:spPr>
        <p:txBody>
          <a:bodyPr/>
          <a:lstStyle/>
          <a:p>
            <a:r>
              <a:rPr lang="en-US" dirty="0" smtClean="0"/>
              <a:t>II. </a:t>
            </a:r>
            <a:br>
              <a:rPr lang="en-US" dirty="0" smtClean="0"/>
            </a:br>
            <a:r>
              <a:rPr lang="en-US" dirty="0" smtClean="0"/>
              <a:t>	A. </a:t>
            </a:r>
            <a:br>
              <a:rPr lang="en-US" dirty="0" smtClean="0"/>
            </a:br>
            <a:r>
              <a:rPr lang="en-US" dirty="0" smtClean="0"/>
              <a:t>		1. </a:t>
            </a:r>
            <a:br>
              <a:rPr lang="en-US" dirty="0" smtClean="0"/>
            </a:br>
            <a:r>
              <a:rPr lang="en-US" dirty="0" smtClean="0"/>
              <a:t>		2. </a:t>
            </a:r>
            <a:br>
              <a:rPr lang="en-US" dirty="0" smtClean="0"/>
            </a:br>
            <a:r>
              <a:rPr lang="en-US" dirty="0" smtClean="0"/>
              <a:t>		3. </a:t>
            </a:r>
            <a:br>
              <a:rPr lang="en-US" dirty="0" smtClean="0"/>
            </a:br>
            <a:r>
              <a:rPr lang="en-US" dirty="0" smtClean="0"/>
              <a:t>		4. </a:t>
            </a:r>
            <a:br>
              <a:rPr lang="en-US" dirty="0" smtClean="0"/>
            </a:br>
            <a:r>
              <a:rPr lang="en-US" dirty="0" smtClean="0"/>
              <a:t>		5.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Repeat this pattern for each main point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199" cy="6019800"/>
          </a:xfrm>
        </p:spPr>
        <p:txBody>
          <a:bodyPr/>
          <a:lstStyle/>
          <a:p>
            <a:r>
              <a:rPr lang="en-US" smtClean="0"/>
              <a:t>II. Body </a:t>
            </a:r>
            <a:br>
              <a:rPr lang="en-US" smtClean="0"/>
            </a:br>
            <a:r>
              <a:rPr lang="en-US" smtClean="0"/>
              <a:t>	A. Main Point 1 </a:t>
            </a:r>
            <a:br>
              <a:rPr lang="en-US" smtClean="0"/>
            </a:br>
            <a:r>
              <a:rPr lang="en-US" smtClean="0"/>
              <a:t>		1. Topic Sentence</a:t>
            </a:r>
            <a:br>
              <a:rPr lang="en-US" smtClean="0"/>
            </a:br>
            <a:r>
              <a:rPr lang="en-US" smtClean="0"/>
              <a:t>		2. Supporting Detail </a:t>
            </a:r>
            <a:br>
              <a:rPr lang="en-US" smtClean="0"/>
            </a:br>
            <a:r>
              <a:rPr lang="en-US" smtClean="0"/>
              <a:t>		3. Supporting Detail </a:t>
            </a:r>
            <a:br>
              <a:rPr lang="en-US" smtClean="0"/>
            </a:br>
            <a:r>
              <a:rPr lang="en-US" smtClean="0"/>
              <a:t>		4. Supporting Detail </a:t>
            </a:r>
            <a:br>
              <a:rPr lang="en-US" smtClean="0"/>
            </a:br>
            <a:r>
              <a:rPr lang="en-US" smtClean="0"/>
              <a:t>		5. Restate Topic/Transition 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4953000"/>
          </a:xfrm>
        </p:spPr>
        <p:txBody>
          <a:bodyPr/>
          <a:lstStyle/>
          <a:p>
            <a:r>
              <a:rPr lang="en-US" dirty="0" smtClean="0"/>
              <a:t>B</a:t>
            </a:r>
            <a:r>
              <a:rPr lang="en-US" dirty="0" smtClean="0"/>
              <a:t>. Main Point 2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1</a:t>
            </a:r>
            <a:r>
              <a:rPr lang="en-US" dirty="0" smtClean="0"/>
              <a:t>. Topic Sentence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2</a:t>
            </a:r>
            <a:r>
              <a:rPr lang="en-US" dirty="0" smtClean="0"/>
              <a:t>. Supporting Detail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3</a:t>
            </a:r>
            <a:r>
              <a:rPr lang="en-US" dirty="0" smtClean="0"/>
              <a:t>. Supporting Detail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4</a:t>
            </a:r>
            <a:r>
              <a:rPr lang="en-US" dirty="0" smtClean="0"/>
              <a:t>. Supporting Detail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dirty="0" smtClean="0"/>
              <a:t>5</a:t>
            </a:r>
            <a:r>
              <a:rPr lang="en-US" dirty="0" smtClean="0"/>
              <a:t>. Restate Topic/Transition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79463" y="381000"/>
            <a:ext cx="7907337" cy="5181600"/>
          </a:xfrm>
        </p:spPr>
        <p:txBody>
          <a:bodyPr/>
          <a:lstStyle/>
          <a:p>
            <a:r>
              <a:rPr lang="en-US" dirty="0" smtClean="0"/>
              <a:t>	C. Main Point 3 </a:t>
            </a:r>
            <a:br>
              <a:rPr lang="en-US" dirty="0" smtClean="0"/>
            </a:br>
            <a:r>
              <a:rPr lang="en-US" dirty="0" smtClean="0"/>
              <a:t>		1. Topic Sentence</a:t>
            </a:r>
            <a:br>
              <a:rPr lang="en-US" dirty="0" smtClean="0"/>
            </a:br>
            <a:r>
              <a:rPr lang="en-US" dirty="0" smtClean="0"/>
              <a:t>		2. Supporting Detail </a:t>
            </a:r>
            <a:br>
              <a:rPr lang="en-US" dirty="0" smtClean="0"/>
            </a:br>
            <a:r>
              <a:rPr lang="en-US" dirty="0" smtClean="0"/>
              <a:t>		3. Supporting Detail </a:t>
            </a:r>
            <a:br>
              <a:rPr lang="en-US" dirty="0" smtClean="0"/>
            </a:br>
            <a:r>
              <a:rPr lang="en-US" dirty="0" smtClean="0"/>
              <a:t>		4. Supporting Detail </a:t>
            </a:r>
            <a:br>
              <a:rPr lang="en-US" dirty="0" smtClean="0"/>
            </a:br>
            <a:r>
              <a:rPr lang="en-US" dirty="0" smtClean="0"/>
              <a:t>		5. Restate Topic/Transition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5257800"/>
          </a:xfrm>
        </p:spPr>
        <p:txBody>
          <a:bodyPr/>
          <a:lstStyle/>
          <a:p>
            <a:r>
              <a:rPr lang="en-US" dirty="0" smtClean="0"/>
              <a:t>Body of Essay</a:t>
            </a:r>
            <a:br>
              <a:rPr lang="en-US" dirty="0" smtClean="0"/>
            </a:br>
            <a:r>
              <a:rPr lang="en-US" dirty="0" smtClean="0"/>
              <a:t>	This part of the essay/outline expands to cover all your main points.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your classification essay you will have four to six main points.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5867400"/>
          </a:xfrm>
        </p:spPr>
        <p:txBody>
          <a:bodyPr/>
          <a:lstStyle/>
          <a:p>
            <a:r>
              <a:rPr lang="en-US" dirty="0" smtClean="0"/>
              <a:t>Body Paragraphs…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 a parallel structure. Write each body paragraph in the same order.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each main point discuss your supporting details in the same order.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1" y="381000"/>
            <a:ext cx="8077200" cy="6096000"/>
          </a:xfrm>
        </p:spPr>
        <p:txBody>
          <a:bodyPr/>
          <a:lstStyle/>
          <a:p>
            <a:r>
              <a:rPr lang="en-US" dirty="0" smtClean="0"/>
              <a:t>III. Conclusion </a:t>
            </a:r>
            <a:br>
              <a:rPr lang="en-US" dirty="0" smtClean="0"/>
            </a:br>
            <a:r>
              <a:rPr lang="en-US" dirty="0" smtClean="0"/>
              <a:t>	A. Reword Thesis Statement </a:t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1400" dirty="0" smtClean="0"/>
              <a:t>(ALWAYS a complete sentence regardless of the outline format.)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B. Review Main Points</a:t>
            </a:r>
            <a:br>
              <a:rPr lang="en-US" dirty="0" smtClean="0"/>
            </a:br>
            <a:r>
              <a:rPr lang="en-US" dirty="0" smtClean="0"/>
              <a:t>		1. Review MP1</a:t>
            </a:r>
            <a:br>
              <a:rPr lang="en-US" dirty="0" smtClean="0"/>
            </a:br>
            <a:r>
              <a:rPr lang="en-US" dirty="0" smtClean="0"/>
              <a:t>		2. Review MP2</a:t>
            </a:r>
            <a:br>
              <a:rPr lang="en-US" dirty="0" smtClean="0"/>
            </a:br>
            <a:r>
              <a:rPr lang="en-US" dirty="0" smtClean="0"/>
              <a:t>		3. Review MP3</a:t>
            </a:r>
            <a:br>
              <a:rPr lang="en-US" dirty="0" smtClean="0"/>
            </a:br>
            <a:r>
              <a:rPr lang="en-US" dirty="0" smtClean="0"/>
              <a:t>	C. Closing/Concluding Sentence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5029200"/>
          </a:xfrm>
        </p:spPr>
        <p:txBody>
          <a:bodyPr/>
          <a:lstStyle/>
          <a:p>
            <a:r>
              <a:rPr lang="en-US" sz="7200" dirty="0" smtClean="0"/>
              <a:t>SAVE your notes!</a:t>
            </a:r>
            <a:br>
              <a:rPr lang="en-US" sz="7200" dirty="0" smtClean="0"/>
            </a:br>
            <a:r>
              <a:rPr lang="en-US" sz="7200" dirty="0" smtClean="0"/>
              <a:t/>
            </a:r>
            <a:br>
              <a:rPr lang="en-US" sz="7200" dirty="0" smtClean="0"/>
            </a:br>
            <a:r>
              <a:rPr lang="en-US" sz="7200" smtClean="0"/>
              <a:t>Quiz – Thursday!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Format Note-taking…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Open your email to find templates…</a:t>
            </a:r>
          </a:p>
          <a:p>
            <a:pPr lvl="1"/>
            <a:r>
              <a:rPr lang="en-US" sz="2800" dirty="0" smtClean="0"/>
              <a:t>for today’s note-taking and </a:t>
            </a:r>
          </a:p>
          <a:p>
            <a:pPr lvl="1"/>
            <a:r>
              <a:rPr lang="en-US" sz="2800" dirty="0" smtClean="0"/>
              <a:t>for your upcoming essay.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Open the document “</a:t>
            </a:r>
            <a:r>
              <a:rPr lang="en-US" sz="2800" dirty="0" err="1" smtClean="0"/>
              <a:t>OutlineFormatNotes</a:t>
            </a:r>
            <a:r>
              <a:rPr lang="en-US" sz="2800" dirty="0" smtClean="0"/>
              <a:t>”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this is important…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paragraph essay</a:t>
            </a:r>
          </a:p>
          <a:p>
            <a:r>
              <a:rPr lang="en-US" dirty="0" smtClean="0"/>
              <a:t>Five page paper</a:t>
            </a:r>
          </a:p>
          <a:p>
            <a:r>
              <a:rPr lang="en-US" dirty="0" smtClean="0"/>
              <a:t>Ten page paper</a:t>
            </a:r>
          </a:p>
          <a:p>
            <a:r>
              <a:rPr lang="en-US" dirty="0" smtClean="0"/>
              <a:t>40 page paper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Outlines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Sentence</a:t>
            </a:r>
          </a:p>
          <a:p>
            <a:r>
              <a:rPr lang="en-US" sz="3600" dirty="0" smtClean="0"/>
              <a:t>Fragment (Most common)</a:t>
            </a:r>
          </a:p>
          <a:p>
            <a:r>
              <a:rPr lang="en-US" sz="3600" dirty="0" smtClean="0"/>
              <a:t>Word</a:t>
            </a:r>
          </a:p>
          <a:p>
            <a:endParaRPr lang="en-US" sz="3600" dirty="0" smtClean="0"/>
          </a:p>
          <a:p>
            <a:pPr lvl="3"/>
            <a:r>
              <a:rPr lang="en-US" sz="3200" dirty="0" smtClean="0"/>
              <a:t>Alphanumeric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5562600"/>
          </a:xfrm>
        </p:spPr>
        <p:txBody>
          <a:bodyPr/>
          <a:lstStyle/>
          <a:p>
            <a:r>
              <a:rPr lang="en-US" dirty="0" smtClean="0"/>
              <a:t>Outline Visual Representation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2000" dirty="0" smtClean="0"/>
              <a:t>Introduction – Starts broad and gets narrow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2000" dirty="0" smtClean="0"/>
              <a:t>Body – The “meat and potatoes”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	</a:t>
            </a:r>
            <a:r>
              <a:rPr lang="en-US" sz="2000" dirty="0" smtClean="0"/>
              <a:t>Conclusion – Starts narrow and broadens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Merge 2"/>
          <p:cNvSpPr/>
          <p:nvPr/>
        </p:nvSpPr>
        <p:spPr>
          <a:xfrm>
            <a:off x="1219200" y="1600200"/>
            <a:ext cx="1066800" cy="990600"/>
          </a:xfrm>
          <a:prstGeom prst="flowChartMerg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xtract 3"/>
          <p:cNvSpPr/>
          <p:nvPr/>
        </p:nvSpPr>
        <p:spPr>
          <a:xfrm>
            <a:off x="1295400" y="4419600"/>
            <a:ext cx="990600" cy="1143000"/>
          </a:xfrm>
          <a:prstGeom prst="flowChartExtra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219200" y="2819400"/>
            <a:ext cx="1219200" cy="1371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096000"/>
          </a:xfrm>
        </p:spPr>
        <p:txBody>
          <a:bodyPr/>
          <a:lstStyle/>
          <a:p>
            <a:r>
              <a:rPr lang="en-US" dirty="0" smtClean="0"/>
              <a:t>I. </a:t>
            </a:r>
            <a:br>
              <a:rPr lang="en-US" dirty="0" smtClean="0"/>
            </a:br>
            <a:r>
              <a:rPr lang="en-US" dirty="0" smtClean="0"/>
              <a:t>	A.</a:t>
            </a:r>
            <a:br>
              <a:rPr lang="en-US" dirty="0" smtClean="0"/>
            </a:br>
            <a:r>
              <a:rPr lang="en-US" dirty="0" smtClean="0"/>
              <a:t>	B.</a:t>
            </a:r>
            <a:br>
              <a:rPr lang="en-US" dirty="0" smtClean="0"/>
            </a:br>
            <a:r>
              <a:rPr lang="en-US" dirty="0" smtClean="0"/>
              <a:t>		1.</a:t>
            </a:r>
            <a:br>
              <a:rPr lang="en-US" dirty="0" smtClean="0"/>
            </a:br>
            <a:r>
              <a:rPr lang="en-US" dirty="0" smtClean="0"/>
              <a:t>		2.</a:t>
            </a:r>
            <a:br>
              <a:rPr lang="en-US" dirty="0" smtClean="0"/>
            </a:br>
            <a:r>
              <a:rPr lang="en-US" dirty="0" smtClean="0"/>
              <a:t>		3.</a:t>
            </a:r>
            <a:br>
              <a:rPr lang="en-US" dirty="0" smtClean="0"/>
            </a:br>
            <a:r>
              <a:rPr lang="en-US" dirty="0" smtClean="0"/>
              <a:t>	C.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6096000"/>
          </a:xfrm>
        </p:spPr>
        <p:txBody>
          <a:bodyPr/>
          <a:lstStyle/>
          <a:p>
            <a:r>
              <a:rPr lang="en-US" dirty="0" smtClean="0"/>
              <a:t>I. Introduction </a:t>
            </a:r>
            <a:br>
              <a:rPr lang="en-US" dirty="0" smtClean="0"/>
            </a:br>
            <a:r>
              <a:rPr lang="en-US" dirty="0" smtClean="0"/>
              <a:t>	A. Attention Getter</a:t>
            </a:r>
            <a:br>
              <a:rPr lang="en-US" dirty="0" smtClean="0"/>
            </a:br>
            <a:r>
              <a:rPr lang="en-US" dirty="0" smtClean="0"/>
              <a:t>	B. Preview Main Points</a:t>
            </a:r>
            <a:br>
              <a:rPr lang="en-US" dirty="0" smtClean="0"/>
            </a:br>
            <a:r>
              <a:rPr lang="en-US" dirty="0" smtClean="0"/>
              <a:t>		1. Preview MP1</a:t>
            </a:r>
            <a:br>
              <a:rPr lang="en-US" dirty="0" smtClean="0"/>
            </a:br>
            <a:r>
              <a:rPr lang="en-US" dirty="0" smtClean="0"/>
              <a:t>		2. Preview MP2</a:t>
            </a:r>
            <a:br>
              <a:rPr lang="en-US" dirty="0" smtClean="0"/>
            </a:br>
            <a:r>
              <a:rPr lang="en-US" dirty="0" smtClean="0"/>
              <a:t>		3. Preview MP3</a:t>
            </a:r>
            <a:br>
              <a:rPr lang="en-US" dirty="0" smtClean="0"/>
            </a:br>
            <a:r>
              <a:rPr lang="en-US" dirty="0" smtClean="0"/>
              <a:t>	C. Thesis Statement </a:t>
            </a:r>
            <a:br>
              <a:rPr lang="en-US" dirty="0" smtClean="0"/>
            </a:br>
            <a:r>
              <a:rPr lang="en-US" sz="1800" dirty="0" smtClean="0"/>
              <a:t>(</a:t>
            </a:r>
            <a:r>
              <a:rPr lang="en-US" sz="1800" dirty="0" smtClean="0"/>
              <a:t>ALWAYS a complete sentence regardless of the outline format.)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157</TotalTime>
  <Words>90</Words>
  <Application>Microsoft Office PowerPoint</Application>
  <PresentationFormat>On-screen Show (4:3)</PresentationFormat>
  <Paragraphs>32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Revolution</vt:lpstr>
      <vt:lpstr>Outline Format</vt:lpstr>
      <vt:lpstr>Outline Format Note-taking…</vt:lpstr>
      <vt:lpstr>Why this is important…</vt:lpstr>
      <vt:lpstr>Types of Outlines</vt:lpstr>
      <vt:lpstr>Outline Visual Representation    Introduction – Starts broad and gets narrow    Body – The “meat and potatoes”     Conclusion – Starts narrow and broadens   </vt:lpstr>
      <vt:lpstr>INTRODUCTION</vt:lpstr>
      <vt:lpstr>I.   A.  B.   1.   2.   3.  C.   </vt:lpstr>
      <vt:lpstr>I. Introduction   A. Attention Getter  B. Preview Main Points   1. Preview MP1   2. Preview MP2   3. Preview MP3  C. Thesis Statement  (ALWAYS a complete sentence regardless of the outline format.)  </vt:lpstr>
      <vt:lpstr>Body</vt:lpstr>
      <vt:lpstr>II.   A.    1.    2.    3.    4.    5.   Repeat this pattern for each main point.</vt:lpstr>
      <vt:lpstr>II. Body   A. Main Point 1    1. Topic Sentence   2. Supporting Detail    3. Supporting Detail    4. Supporting Detail    5. Restate Topic/Transition    </vt:lpstr>
      <vt:lpstr>B. Main Point 2   1. Topic Sentence  2. Supporting Detail   3. Supporting Detail   4. Supporting Detail   5. Restate Topic/Transition </vt:lpstr>
      <vt:lpstr> C. Main Point 3    1. Topic Sentence   2. Supporting Detail    3. Supporting Detail    4. Supporting Detail    5. Restate Topic/Transition </vt:lpstr>
      <vt:lpstr>Body of Essay  This part of the essay/outline expands to cover all your main points.  For your classification essay you will have four to six main points.   </vt:lpstr>
      <vt:lpstr>Body Paragraphs…  Use a parallel structure. Write each body paragraph in the same order.  For each main point discuss your supporting details in the same order.  </vt:lpstr>
      <vt:lpstr>Conclusion</vt:lpstr>
      <vt:lpstr>III. Conclusion   A. Reword Thesis Statement    (ALWAYS a complete sentence regardless of the outline format.)    B. Review Main Points   1. Review MP1   2. Review MP2   3. Review MP3  C. Closing/Concluding Sentence   </vt:lpstr>
      <vt:lpstr>SAVE your notes!  Quiz – Thursday!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Outline Format</dc:title>
  <dc:creator>Sherry Bielenberg</dc:creator>
  <cp:lastModifiedBy>BIELENBERG, SHERRY</cp:lastModifiedBy>
  <cp:revision>13</cp:revision>
  <dcterms:created xsi:type="dcterms:W3CDTF">2011-10-08T20:55:18Z</dcterms:created>
  <dcterms:modified xsi:type="dcterms:W3CDTF">2011-10-10T18:30:45Z</dcterms:modified>
</cp:coreProperties>
</file>